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sldIdLst>
    <p:sldId id="256" r:id="rId2"/>
    <p:sldId id="261" r:id="rId3"/>
    <p:sldId id="270" r:id="rId4"/>
    <p:sldId id="263" r:id="rId5"/>
    <p:sldId id="264" r:id="rId6"/>
    <p:sldId id="271" r:id="rId7"/>
    <p:sldId id="265" r:id="rId8"/>
    <p:sldId id="266" r:id="rId9"/>
    <p:sldId id="267" r:id="rId10"/>
    <p:sldId id="268" r:id="rId11"/>
    <p:sldId id="269" r:id="rId12"/>
    <p:sldId id="272" r:id="rId13"/>
    <p:sldId id="273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94" autoAdjust="0"/>
    <p:restoredTop sz="94660"/>
  </p:normalViewPr>
  <p:slideViewPr>
    <p:cSldViewPr>
      <p:cViewPr varScale="1">
        <p:scale>
          <a:sx n="73" d="100"/>
          <a:sy n="73" d="100"/>
        </p:scale>
        <p:origin x="130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50DE2-B776-45F9-980C-FF534AC9D28C}" type="datetimeFigureOut">
              <a:rPr lang="nl-NL" smtClean="0"/>
              <a:t>21-12-2017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69AEFB-14AD-4B65-8455-E845464B8FB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0910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9AEFB-14AD-4B65-8455-E845464B8FB6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1906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5EC4A-52CD-45C1-A555-E0F9ED0B0BE9}" type="datetimeFigureOut">
              <a:rPr lang="nl-NL" smtClean="0"/>
              <a:t>21-12-2017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DF48-812C-4DC5-9617-07FA2823F8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3004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5EC4A-52CD-45C1-A555-E0F9ED0B0BE9}" type="datetimeFigureOut">
              <a:rPr lang="nl-NL" smtClean="0"/>
              <a:t>21-12-2017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DF48-812C-4DC5-9617-07FA2823F8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5428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5EC4A-52CD-45C1-A555-E0F9ED0B0BE9}" type="datetimeFigureOut">
              <a:rPr lang="nl-NL" smtClean="0"/>
              <a:t>21-12-2017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DF48-812C-4DC5-9617-07FA2823F880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893718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5EC4A-52CD-45C1-A555-E0F9ED0B0BE9}" type="datetimeFigureOut">
              <a:rPr lang="nl-NL" smtClean="0"/>
              <a:t>21-12-2017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DF48-812C-4DC5-9617-07FA2823F8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27367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5EC4A-52CD-45C1-A555-E0F9ED0B0BE9}" type="datetimeFigureOut">
              <a:rPr lang="nl-NL" smtClean="0"/>
              <a:t>21-12-2017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DF48-812C-4DC5-9617-07FA2823F880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8218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5EC4A-52CD-45C1-A555-E0F9ED0B0BE9}" type="datetimeFigureOut">
              <a:rPr lang="nl-NL" smtClean="0"/>
              <a:t>21-12-2017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DF48-812C-4DC5-9617-07FA2823F8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98554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5EC4A-52CD-45C1-A555-E0F9ED0B0BE9}" type="datetimeFigureOut">
              <a:rPr lang="nl-NL" smtClean="0"/>
              <a:t>21-12-2017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DF48-812C-4DC5-9617-07FA2823F8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91562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5EC4A-52CD-45C1-A555-E0F9ED0B0BE9}" type="datetimeFigureOut">
              <a:rPr lang="nl-NL" smtClean="0"/>
              <a:t>21-12-2017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DF48-812C-4DC5-9617-07FA2823F8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1105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5EC4A-52CD-45C1-A555-E0F9ED0B0BE9}" type="datetimeFigureOut">
              <a:rPr lang="nl-NL" smtClean="0"/>
              <a:t>21-12-2017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DF48-812C-4DC5-9617-07FA2823F8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7943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5EC4A-52CD-45C1-A555-E0F9ED0B0BE9}" type="datetimeFigureOut">
              <a:rPr lang="nl-NL" smtClean="0"/>
              <a:t>21-12-2017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DF48-812C-4DC5-9617-07FA2823F8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8097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5EC4A-52CD-45C1-A555-E0F9ED0B0BE9}" type="datetimeFigureOut">
              <a:rPr lang="nl-NL" smtClean="0"/>
              <a:t>21-12-2017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DF48-812C-4DC5-9617-07FA2823F8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9806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5EC4A-52CD-45C1-A555-E0F9ED0B0BE9}" type="datetimeFigureOut">
              <a:rPr lang="nl-NL" smtClean="0"/>
              <a:t>21-12-2017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DF48-812C-4DC5-9617-07FA2823F8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1793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5EC4A-52CD-45C1-A555-E0F9ED0B0BE9}" type="datetimeFigureOut">
              <a:rPr lang="nl-NL" smtClean="0"/>
              <a:t>21-12-2017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DF48-812C-4DC5-9617-07FA2823F8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2995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5EC4A-52CD-45C1-A555-E0F9ED0B0BE9}" type="datetimeFigureOut">
              <a:rPr lang="nl-NL" smtClean="0"/>
              <a:t>21-12-2017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DF48-812C-4DC5-9617-07FA2823F8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9385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5EC4A-52CD-45C1-A555-E0F9ED0B0BE9}" type="datetimeFigureOut">
              <a:rPr lang="nl-NL" smtClean="0"/>
              <a:t>21-12-2017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DF48-812C-4DC5-9617-07FA2823F8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8633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5EC4A-52CD-45C1-A555-E0F9ED0B0BE9}" type="datetimeFigureOut">
              <a:rPr lang="nl-NL" smtClean="0"/>
              <a:t>21-12-2017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DF48-812C-4DC5-9617-07FA2823F8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0069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5EC4A-52CD-45C1-A555-E0F9ED0B0BE9}" type="datetimeFigureOut">
              <a:rPr lang="nl-NL" smtClean="0"/>
              <a:t>21-12-2017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A42DF48-812C-4DC5-9617-07FA2823F8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5553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Ureum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Duurzame veehouderij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5967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</a:t>
            </a:r>
            <a:r>
              <a:rPr lang="nl-NL" dirty="0" smtClean="0"/>
              <a:t>ruchtbaarheid </a:t>
            </a:r>
            <a:r>
              <a:rPr lang="nl-NL" dirty="0" smtClean="0"/>
              <a:t>en ureum</a:t>
            </a:r>
            <a:endParaRPr lang="nl-NL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92981" y="2463006"/>
            <a:ext cx="558165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944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692696"/>
            <a:ext cx="5692279" cy="5260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834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Lees het ARTIKEL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arenR"/>
            </a:pPr>
            <a:r>
              <a:rPr lang="nl-NL" smtClean="0"/>
              <a:t>Wat </a:t>
            </a:r>
            <a:r>
              <a:rPr lang="nl-NL" dirty="0" smtClean="0"/>
              <a:t>betekend diffusie?</a:t>
            </a:r>
          </a:p>
          <a:p>
            <a:pPr marL="457200" indent="-457200">
              <a:buFont typeface="+mj-lt"/>
              <a:buAutoNum type="arabicParenR"/>
            </a:pPr>
            <a:r>
              <a:rPr lang="nl-NL" dirty="0" smtClean="0"/>
              <a:t>Wat vertelt het melkureum je over het bloed?</a:t>
            </a:r>
          </a:p>
          <a:p>
            <a:pPr marL="457200" indent="-457200">
              <a:buFont typeface="+mj-lt"/>
              <a:buAutoNum type="arabicParenR"/>
            </a:pPr>
            <a:r>
              <a:rPr lang="nl-NL" dirty="0" smtClean="0"/>
              <a:t>Welke factoren beïnvloeden het melkureum?</a:t>
            </a:r>
          </a:p>
          <a:p>
            <a:pPr marL="457200" indent="-457200">
              <a:buFont typeface="+mj-lt"/>
              <a:buAutoNum type="arabicParenR"/>
            </a:pPr>
            <a:r>
              <a:rPr lang="nl-NL" dirty="0" smtClean="0"/>
              <a:t>Wat is de relatie tussen excretie en ureum?</a:t>
            </a:r>
          </a:p>
          <a:p>
            <a:pPr marL="457200" indent="-457200">
              <a:buFont typeface="+mj-lt"/>
              <a:buAutoNum type="arabicParenR"/>
            </a:pP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6954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</a:t>
            </a:r>
            <a:endParaRPr lang="nl-NL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6132190"/>
              </p:ext>
            </p:extLst>
          </p:nvPr>
        </p:nvGraphicFramePr>
        <p:xfrm>
          <a:off x="609600" y="2160588"/>
          <a:ext cx="6348414" cy="1892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61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61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161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Product</a:t>
                      </a:r>
                      <a:endParaRPr lang="nl-NL" dirty="0"/>
                    </a:p>
                  </a:txBody>
                  <a:tcPr marL="76181" marR="76181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Kg DS</a:t>
                      </a:r>
                      <a:endParaRPr lang="nl-NL" dirty="0"/>
                    </a:p>
                  </a:txBody>
                  <a:tcPr marL="76181" marR="76181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OEB per kg </a:t>
                      </a:r>
                      <a:r>
                        <a:rPr lang="nl-NL" dirty="0" err="1" smtClean="0"/>
                        <a:t>ds</a:t>
                      </a:r>
                      <a:endParaRPr lang="nl-NL" dirty="0"/>
                    </a:p>
                  </a:txBody>
                  <a:tcPr marL="76181" marR="7618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Graskuil</a:t>
                      </a:r>
                      <a:endParaRPr lang="nl-NL" dirty="0"/>
                    </a:p>
                  </a:txBody>
                  <a:tcPr marL="76181" marR="76181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7</a:t>
                      </a:r>
                      <a:endParaRPr lang="nl-NL" dirty="0"/>
                    </a:p>
                  </a:txBody>
                  <a:tcPr marL="76181" marR="76181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60</a:t>
                      </a:r>
                      <a:endParaRPr lang="nl-NL" dirty="0"/>
                    </a:p>
                  </a:txBody>
                  <a:tcPr marL="76181" marR="7618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Maiskuil</a:t>
                      </a:r>
                      <a:endParaRPr lang="nl-NL" dirty="0"/>
                    </a:p>
                  </a:txBody>
                  <a:tcPr marL="76181" marR="76181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7</a:t>
                      </a:r>
                      <a:endParaRPr lang="nl-NL" dirty="0"/>
                    </a:p>
                  </a:txBody>
                  <a:tcPr marL="76181" marR="76181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-40</a:t>
                      </a:r>
                      <a:endParaRPr lang="nl-NL" dirty="0"/>
                    </a:p>
                  </a:txBody>
                  <a:tcPr marL="76181" marR="7618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Perspulp</a:t>
                      </a:r>
                      <a:endParaRPr lang="nl-NL" dirty="0"/>
                    </a:p>
                  </a:txBody>
                  <a:tcPr marL="76181" marR="76181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</a:t>
                      </a:r>
                      <a:endParaRPr lang="nl-NL" dirty="0"/>
                    </a:p>
                  </a:txBody>
                  <a:tcPr marL="76181" marR="76181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-30</a:t>
                      </a:r>
                      <a:endParaRPr lang="nl-NL" dirty="0"/>
                    </a:p>
                  </a:txBody>
                  <a:tcPr marL="76181" marR="7618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9064">
                <a:tc>
                  <a:txBody>
                    <a:bodyPr/>
                    <a:lstStyle/>
                    <a:p>
                      <a:r>
                        <a:rPr lang="nl-NL" dirty="0" smtClean="0"/>
                        <a:t>Brok</a:t>
                      </a:r>
                      <a:endParaRPr lang="nl-NL" dirty="0"/>
                    </a:p>
                  </a:txBody>
                  <a:tcPr marL="76181" marR="76181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6</a:t>
                      </a:r>
                      <a:endParaRPr lang="nl-NL" dirty="0"/>
                    </a:p>
                  </a:txBody>
                  <a:tcPr marL="76181" marR="76181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20</a:t>
                      </a:r>
                      <a:endParaRPr lang="nl-NL" dirty="0"/>
                    </a:p>
                  </a:txBody>
                  <a:tcPr marL="76181" marR="7618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ekstvak 4"/>
          <p:cNvSpPr txBox="1"/>
          <p:nvPr/>
        </p:nvSpPr>
        <p:spPr>
          <a:xfrm>
            <a:off x="683568" y="4005064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Bereken de gemiddelde OEB per kg DS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4612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7787208" cy="903630"/>
          </a:xfrm>
        </p:spPr>
        <p:txBody>
          <a:bodyPr/>
          <a:lstStyle/>
          <a:p>
            <a:r>
              <a:rPr lang="nl-NL" dirty="0"/>
              <a:t>Wat is </a:t>
            </a:r>
            <a:r>
              <a:rPr lang="nl-NL" dirty="0" smtClean="0"/>
              <a:t>ureum?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971600" y="1628800"/>
            <a:ext cx="7128792" cy="4525963"/>
          </a:xfrm>
        </p:spPr>
        <p:txBody>
          <a:bodyPr>
            <a:normAutofit/>
          </a:bodyPr>
          <a:lstStyle/>
          <a:p>
            <a:endParaRPr lang="nl-NL" b="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0530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Factoren beïnvloeden ureum</a:t>
            </a: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err="1" smtClean="0"/>
              <a:t>Eiwit</a:t>
            </a:r>
            <a:r>
              <a:rPr lang="en-US" b="0" dirty="0" smtClean="0"/>
              <a:t> in het </a:t>
            </a:r>
            <a:r>
              <a:rPr lang="en-US" b="0" dirty="0" err="1" smtClean="0"/>
              <a:t>rantsoen</a:t>
            </a:r>
            <a:r>
              <a:rPr lang="en-US" b="0" dirty="0" smtClean="0"/>
              <a:t> van 13% </a:t>
            </a:r>
            <a:r>
              <a:rPr lang="en-US" b="0" dirty="0" err="1" smtClean="0"/>
              <a:t>naar</a:t>
            </a:r>
            <a:r>
              <a:rPr lang="en-US" b="0" dirty="0" smtClean="0"/>
              <a:t> 18%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err="1" smtClean="0"/>
              <a:t>Hoevaak</a:t>
            </a:r>
            <a:r>
              <a:rPr lang="en-US" b="0" dirty="0" smtClean="0"/>
              <a:t> </a:t>
            </a:r>
            <a:r>
              <a:rPr lang="en-US" b="0" dirty="0" err="1" smtClean="0"/>
              <a:t>gevoerd</a:t>
            </a:r>
            <a:r>
              <a:rPr lang="en-US" b="0" dirty="0" smtClean="0"/>
              <a:t> </a:t>
            </a:r>
            <a:r>
              <a:rPr lang="en-US" b="0" dirty="0" err="1" smtClean="0"/>
              <a:t>wordt</a:t>
            </a:r>
            <a:endParaRPr lang="en-US" b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err="1" smtClean="0"/>
              <a:t>Aantal</a:t>
            </a:r>
            <a:r>
              <a:rPr lang="en-US" b="0" dirty="0" smtClean="0"/>
              <a:t> </a:t>
            </a:r>
            <a:r>
              <a:rPr lang="en-US" b="0" dirty="0" err="1" smtClean="0"/>
              <a:t>melkingen</a:t>
            </a:r>
            <a:endParaRPr lang="en-US" b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err="1" smtClean="0"/>
              <a:t>Tijd</a:t>
            </a:r>
            <a:r>
              <a:rPr lang="en-US" b="0" dirty="0" smtClean="0"/>
              <a:t> </a:t>
            </a:r>
            <a:r>
              <a:rPr lang="en-US" b="0" dirty="0" err="1" smtClean="0"/>
              <a:t>tussen</a:t>
            </a:r>
            <a:r>
              <a:rPr lang="en-US" b="0" dirty="0" smtClean="0"/>
              <a:t> </a:t>
            </a:r>
            <a:r>
              <a:rPr lang="en-US" b="0" dirty="0" err="1" smtClean="0"/>
              <a:t>melken</a:t>
            </a:r>
            <a:endParaRPr lang="en-US" b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err="1" smtClean="0"/>
              <a:t>Lichaamsgewicht</a:t>
            </a:r>
            <a:r>
              <a:rPr lang="en-US" b="0" dirty="0" smtClean="0"/>
              <a:t> </a:t>
            </a:r>
            <a:r>
              <a:rPr lang="en-US" b="0" dirty="0" err="1" smtClean="0"/>
              <a:t>koe</a:t>
            </a:r>
            <a:endParaRPr lang="en-US" b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smtClean="0"/>
              <a:t>Water </a:t>
            </a:r>
            <a:r>
              <a:rPr lang="en-US" b="0" dirty="0" err="1" smtClean="0"/>
              <a:t>opname</a:t>
            </a:r>
            <a:endParaRPr lang="en-US" b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err="1" smtClean="0"/>
              <a:t>Hoeveelheid</a:t>
            </a:r>
            <a:r>
              <a:rPr lang="en-US" b="0" dirty="0" smtClean="0"/>
              <a:t> Na en K in het </a:t>
            </a:r>
            <a:r>
              <a:rPr lang="en-US" b="0" dirty="0" err="1" smtClean="0"/>
              <a:t>rantsoen</a:t>
            </a:r>
            <a:endParaRPr lang="en-US" b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smtClean="0"/>
              <a:t>pH van de pens</a:t>
            </a:r>
          </a:p>
        </p:txBody>
      </p:sp>
    </p:spTree>
    <p:extLst>
      <p:ext uri="{BB962C8B-B14F-4D97-AF65-F5344CB8AC3E}">
        <p14:creationId xmlns:p14="http://schemas.microsoft.com/office/powerpoint/2010/main" val="390197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Relatie eiwit% en ureum in de melk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3563" y="1819275"/>
            <a:ext cx="5476875" cy="321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5470" y="835046"/>
            <a:ext cx="9414940" cy="5534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8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152718"/>
            <a:ext cx="6131024" cy="1371600"/>
          </a:xfrm>
        </p:spPr>
        <p:txBody>
          <a:bodyPr/>
          <a:lstStyle/>
          <a:p>
            <a:r>
              <a:rPr lang="nl-NL" dirty="0" smtClean="0"/>
              <a:t>Ureum in melk bij HF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Eiwit in het dieet</a:t>
            </a:r>
            <a:endParaRPr lang="nl-N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780928"/>
            <a:ext cx="4724400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779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Gewicht en ureum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0" dirty="0" smtClean="0"/>
              <a:t>Ureum in Urine </a:t>
            </a:r>
            <a:r>
              <a:rPr lang="en-US" b="0" dirty="0" smtClean="0"/>
              <a:t>= </a:t>
            </a:r>
            <a:r>
              <a:rPr lang="en-US" b="0" dirty="0"/>
              <a:t>0.026 × body weight of cows (kg) × the level of urea in milk (mg/dl).</a:t>
            </a:r>
            <a:endParaRPr lang="nl-NL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284984"/>
            <a:ext cx="7391400" cy="255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53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Zout en ureum</a:t>
            </a:r>
            <a:endParaRPr lang="nl-N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492896"/>
            <a:ext cx="7210425" cy="294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977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Tijd naar voeren en Ureum</a:t>
            </a:r>
            <a:endParaRPr lang="nl-NL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35894" y="2482056"/>
            <a:ext cx="4695825" cy="323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479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Ras en ureum</a:t>
            </a:r>
            <a:endParaRPr lang="nl-NL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63867" y="2160588"/>
            <a:ext cx="5839878" cy="388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4705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1742</TotalTime>
  <Words>161</Words>
  <Application>Microsoft Office PowerPoint</Application>
  <PresentationFormat>Diavoorstelling (4:3)</PresentationFormat>
  <Paragraphs>44</Paragraphs>
  <Slides>13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8" baseType="lpstr">
      <vt:lpstr>Arial</vt:lpstr>
      <vt:lpstr>Calibri</vt:lpstr>
      <vt:lpstr>Trebuchet MS</vt:lpstr>
      <vt:lpstr>Wingdings 3</vt:lpstr>
      <vt:lpstr>Facet</vt:lpstr>
      <vt:lpstr>Ureum</vt:lpstr>
      <vt:lpstr>Wat is ureum?</vt:lpstr>
      <vt:lpstr>Factoren beïnvloeden ureum</vt:lpstr>
      <vt:lpstr>PowerPoint-presentatie</vt:lpstr>
      <vt:lpstr>Ureum in melk bij HF</vt:lpstr>
      <vt:lpstr>Gewicht en ureum</vt:lpstr>
      <vt:lpstr>Zout en ureum</vt:lpstr>
      <vt:lpstr>Tijd naar voeren en Ureum</vt:lpstr>
      <vt:lpstr>Ras en ureum</vt:lpstr>
      <vt:lpstr>Vruchtbaarheid en ureum</vt:lpstr>
      <vt:lpstr>PowerPoint-presentatie</vt:lpstr>
      <vt:lpstr>Lees het ARTIKEL</vt:lpstr>
      <vt:lpstr>Opdracht</vt:lpstr>
    </vt:vector>
  </TitlesOfParts>
  <Company>AOC Oost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Mineralen</dc:title>
  <dc:creator>Leny Janssen</dc:creator>
  <cp:lastModifiedBy>Leny Janssen</cp:lastModifiedBy>
  <cp:revision>37</cp:revision>
  <dcterms:created xsi:type="dcterms:W3CDTF">2015-01-04T19:13:27Z</dcterms:created>
  <dcterms:modified xsi:type="dcterms:W3CDTF">2017-12-21T18:05:43Z</dcterms:modified>
</cp:coreProperties>
</file>